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6" r:id="rId3"/>
    <p:sldId id="263" r:id="rId4"/>
    <p:sldId id="268" r:id="rId5"/>
    <p:sldId id="265" r:id="rId6"/>
    <p:sldId id="259" r:id="rId7"/>
    <p:sldId id="267" r:id="rId8"/>
    <p:sldId id="261" r:id="rId9"/>
    <p:sldId id="260" r:id="rId10"/>
    <p:sldId id="262" r:id="rId11"/>
    <p:sldId id="256" r:id="rId12"/>
    <p:sldId id="258" r:id="rId13"/>
    <p:sldId id="264" r:id="rId14"/>
    <p:sldId id="272" r:id="rId15"/>
    <p:sldId id="25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5526C-05E9-40FC-8156-F064D4D8AA58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95C28-F3A3-42B7-AD86-251EDDFE04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349500"/>
            <a:ext cx="4824412" cy="128587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zh-TW" altLang="en-US" sz="4800" dirty="0" smtClean="0">
                <a:latin typeface="Antique Olive"/>
                <a:ea typeface="黑体" pitchFamily="49" charset="-122"/>
              </a:rPr>
              <a:t>十二生肖</a:t>
            </a:r>
            <a:r>
              <a:rPr lang="zh-CN" altLang="en-US" sz="4800" dirty="0" smtClean="0">
                <a:latin typeface="Antique Olive"/>
                <a:ea typeface="黑体" pitchFamily="49" charset="-122"/>
              </a:rPr>
              <a:t>里的动物</a:t>
            </a:r>
            <a:endParaRPr lang="zh-TW" altLang="fr-CA" sz="4800" dirty="0" smtClean="0">
              <a:latin typeface="Antique Olive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nke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219200"/>
            <a:ext cx="3552825" cy="4036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juan77_117202650124740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447800"/>
            <a:ext cx="3857625" cy="4042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143000"/>
            <a:ext cx="3933825" cy="45160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447800"/>
            <a:ext cx="3781425" cy="2752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38200" y="533400"/>
          <a:ext cx="7315200" cy="563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</a:tblGrid>
              <a:tr h="1409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鼠</a:t>
                      </a:r>
                      <a:endParaRPr lang="en-US" sz="6000" dirty="0" smtClean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牛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虎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14097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兔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龍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蛇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14097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馬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羊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猴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14097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雞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狗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smtClean="0">
                          <a:latin typeface="楷体" pitchFamily="49" charset="-122"/>
                          <a:ea typeface="楷体" pitchFamily="49" charset="-122"/>
                        </a:rPr>
                        <a:t>豬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533400"/>
          <a:ext cx="7315200" cy="563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38400"/>
                <a:gridCol w="2438400"/>
                <a:gridCol w="2438400"/>
              </a:tblGrid>
              <a:tr h="1409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鼠</a:t>
                      </a:r>
                      <a:endParaRPr lang="en-US" sz="6000" dirty="0" smtClean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牛</a:t>
                      </a:r>
                      <a:endParaRPr lang="en-US" sz="6000" dirty="0" smtClean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虎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1409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兔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龙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蛇</a:t>
                      </a:r>
                      <a:endParaRPr lang="en-US" sz="6000" dirty="0" smtClean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1409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马</a:t>
                      </a:r>
                      <a:endParaRPr lang="en-US" sz="6000" dirty="0" smtClean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羊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猴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  <a:tr h="1409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鸡</a:t>
                      </a:r>
                      <a:endParaRPr lang="en-US" sz="6000" dirty="0" smtClean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狗</a:t>
                      </a:r>
                      <a:endParaRPr lang="en-US" sz="6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6000" dirty="0" smtClean="0">
                          <a:latin typeface="楷体" pitchFamily="49" charset="-122"/>
                          <a:ea typeface="楷体" pitchFamily="49" charset="-122"/>
                        </a:rPr>
                        <a:t>猪</a:t>
                      </a:r>
                      <a:endParaRPr lang="en-US" sz="6000" dirty="0" smtClean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a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447800"/>
            <a:ext cx="3933825" cy="3886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x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524000"/>
            <a:ext cx="4942354" cy="3360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ige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066800"/>
            <a:ext cx="5408839" cy="3786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abbi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676400"/>
            <a:ext cx="4010025" cy="3576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rag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524000"/>
            <a:ext cx="3400425" cy="36724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nak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34061"/>
            <a:ext cx="3752850" cy="4923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rs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773582"/>
            <a:ext cx="5076825" cy="458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a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0" y="1957387"/>
            <a:ext cx="1905000" cy="294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28</Words>
  <Application>Microsoft Office PowerPoint</Application>
  <PresentationFormat>On-screen Show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十二生肖里的动物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10</cp:revision>
  <dcterms:created xsi:type="dcterms:W3CDTF">2011-01-12T21:32:36Z</dcterms:created>
  <dcterms:modified xsi:type="dcterms:W3CDTF">2011-01-15T01:55:27Z</dcterms:modified>
</cp:coreProperties>
</file>